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2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3" autoAdjust="0"/>
    <p:restoredTop sz="94660"/>
  </p:normalViewPr>
  <p:slideViewPr>
    <p:cSldViewPr snapToGrid="0">
      <p:cViewPr varScale="1">
        <p:scale>
          <a:sx n="74" d="100"/>
          <a:sy n="74" d="100"/>
        </p:scale>
        <p:origin x="56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media1.wma>
</file>

<file path=ppt/media/media10.wma>
</file>

<file path=ppt/media/media11.wma>
</file>

<file path=ppt/media/media2.wma>
</file>

<file path=ppt/media/media3.wma>
</file>

<file path=ppt/media/media4.wma>
</file>

<file path=ppt/media/media5.wma>
</file>

<file path=ppt/media/media6.wma>
</file>

<file path=ppt/media/media7.wma>
</file>

<file path=ppt/media/media8.wma>
</file>

<file path=ppt/media/media9.wm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2/17/2013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3476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2/17/2013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98728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2/17/2013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32737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7F38-B617-4D2F-AE0A-013F0C4D2C57}" type="datetimeFigureOut">
              <a:rPr lang="en-US" smtClean="0"/>
              <a:t>2/17/2013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17578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2/17/2013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4921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smtClean="0"/>
              <a:t>2/17/2013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84386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2/17/2013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0822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2/17/2013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58065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2/17/2013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51506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2/17/2013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62739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2/17/2013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57932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2/17/2013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25996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wma"/><Relationship Id="rId1" Type="http://schemas.microsoft.com/office/2007/relationships/media" Target="../media/media11.wm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wma"/><Relationship Id="rId1" Type="http://schemas.microsoft.com/office/2007/relationships/media" Target="../media/media3.wm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5.wma"/><Relationship Id="rId7" Type="http://schemas.openxmlformats.org/officeDocument/2006/relationships/image" Target="../media/image1.png"/><Relationship Id="rId2" Type="http://schemas.openxmlformats.org/officeDocument/2006/relationships/audio" Target="../media/media4.wma"/><Relationship Id="rId1" Type="http://schemas.microsoft.com/office/2007/relationships/media" Target="../media/media4.wma"/><Relationship Id="rId6" Type="http://schemas.openxmlformats.org/officeDocument/2006/relationships/hyperlink" Target="http://ww2.cs.fsu.edu/" TargetMode="External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5.wm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wma"/><Relationship Id="rId1" Type="http://schemas.microsoft.com/office/2007/relationships/media" Target="../media/media6.wm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wma"/><Relationship Id="rId1" Type="http://schemas.microsoft.com/office/2007/relationships/media" Target="../media/media7.wm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wma"/><Relationship Id="rId1" Type="http://schemas.microsoft.com/office/2007/relationships/media" Target="../media/media8.wm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wma"/><Relationship Id="rId1" Type="http://schemas.microsoft.com/office/2007/relationships/media" Target="../media/media9.wm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wma"/><Relationship Id="rId1" Type="http://schemas.microsoft.com/office/2007/relationships/media" Target="../media/media10.wm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JABA Software Systems Inc.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Project: Judas Court Case Management System</a:t>
            </a:r>
          </a:p>
          <a:p>
            <a:r>
              <a:rPr lang="en-US" dirty="0" smtClean="0"/>
              <a:t>Presented by Jennifer Starling</a:t>
            </a:r>
            <a:endParaRPr lang="en-US" dirty="0"/>
          </a:p>
        </p:txBody>
      </p:sp>
      <p:pic>
        <p:nvPicPr>
          <p:cNvPr id="4" name="Intro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762445" y="569997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227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2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Issues not resolved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need explicit instructions on how multiple users can access the </a:t>
            </a:r>
            <a:r>
              <a:rPr lang="en-US" dirty="0" err="1" smtClean="0"/>
              <a:t>public_html</a:t>
            </a:r>
            <a:r>
              <a:rPr lang="en-US" dirty="0" smtClean="0"/>
              <a:t> file that has launched the site from Angela’s directory.</a:t>
            </a:r>
          </a:p>
          <a:p>
            <a:r>
              <a:rPr lang="en-US" dirty="0" smtClean="0"/>
              <a:t>Ticket submitted for our groups </a:t>
            </a:r>
            <a:r>
              <a:rPr lang="en-US" dirty="0" err="1" smtClean="0"/>
              <a:t>git</a:t>
            </a:r>
            <a:r>
              <a:rPr lang="en-US" dirty="0" smtClean="0"/>
              <a:t> repository with </a:t>
            </a:r>
            <a:r>
              <a:rPr lang="en-US" dirty="0" err="1" smtClean="0"/>
              <a:t>fsu</a:t>
            </a:r>
            <a:r>
              <a:rPr lang="en-US" dirty="0" smtClean="0"/>
              <a:t>.  </a:t>
            </a:r>
          </a:p>
          <a:p>
            <a:r>
              <a:rPr lang="en-US" dirty="0" smtClean="0"/>
              <a:t>Organization of the correspondence classes</a:t>
            </a:r>
          </a:p>
          <a:p>
            <a:r>
              <a:rPr lang="en-US" dirty="0" smtClean="0"/>
              <a:t>Security of the login screen with salting the hashed passwords</a:t>
            </a:r>
          </a:p>
          <a:p>
            <a:r>
              <a:rPr lang="en-US" dirty="0" smtClean="0"/>
              <a:t>Complex MySQL query experience for all team members</a:t>
            </a: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556384" y="540376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078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54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Team Members	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Jennifer Starling- Project Manager</a:t>
            </a:r>
          </a:p>
          <a:p>
            <a:r>
              <a:rPr lang="en-US" dirty="0" smtClean="0"/>
              <a:t>Angela Reaves- System Architect</a:t>
            </a:r>
          </a:p>
          <a:p>
            <a:r>
              <a:rPr lang="en-US" dirty="0" smtClean="0"/>
              <a:t>Bonnie Ellis- Database Designer in MySQL</a:t>
            </a:r>
          </a:p>
          <a:p>
            <a:r>
              <a:rPr lang="en-US" dirty="0" smtClean="0"/>
              <a:t>Amir Yousef- Tester</a:t>
            </a:r>
            <a:endParaRPr lang="en-US" dirty="0"/>
          </a:p>
        </p:txBody>
      </p:sp>
      <p:pic>
        <p:nvPicPr>
          <p:cNvPr id="6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195774" y="542951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66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1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Project Description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/>
              <a:t>The Judas case management system is a prototype court scheduler.  It is a web application that has controlled access based on authorized users.  Authorized users are assigned access based on their role in the court system.  The Judas system allows: </a:t>
            </a:r>
          </a:p>
          <a:p>
            <a:r>
              <a:rPr lang="en-US" dirty="0" smtClean="0"/>
              <a:t>Case records are stored electronically</a:t>
            </a:r>
          </a:p>
          <a:p>
            <a:r>
              <a:rPr lang="en-US" dirty="0" smtClean="0"/>
              <a:t>User to access those cases</a:t>
            </a:r>
          </a:p>
          <a:p>
            <a:r>
              <a:rPr lang="en-US" dirty="0" smtClean="0"/>
              <a:t>Changes to be made to the court case docket list</a:t>
            </a:r>
          </a:p>
          <a:p>
            <a:r>
              <a:rPr lang="en-US" dirty="0" smtClean="0"/>
              <a:t>Changes to the court room schedule.</a:t>
            </a:r>
          </a:p>
          <a:p>
            <a:r>
              <a:rPr lang="en-US" dirty="0" smtClean="0"/>
              <a:t>Correspondence for requests to change the schedule, or a case docket</a:t>
            </a:r>
            <a:endParaRPr lang="en-US" dirty="0"/>
          </a:p>
        </p:txBody>
      </p:sp>
      <p:pic>
        <p:nvPicPr>
          <p:cNvPr id="11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852597" y="536512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324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009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This Week’s Accomplishments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16676"/>
            <a:ext cx="10515600" cy="47602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1) </a:t>
            </a:r>
            <a:r>
              <a:rPr lang="en-US" dirty="0" err="1" smtClean="0"/>
              <a:t>Git</a:t>
            </a:r>
            <a:r>
              <a:rPr lang="en-US" dirty="0" smtClean="0"/>
              <a:t> Progress:</a:t>
            </a:r>
          </a:p>
          <a:p>
            <a:pPr lvl="1"/>
            <a:r>
              <a:rPr lang="en-US" dirty="0" smtClean="0"/>
              <a:t>This week all students were able to get access to the </a:t>
            </a:r>
            <a:r>
              <a:rPr lang="en-US" dirty="0" smtClean="0">
                <a:hlinkClick r:id="rId6"/>
              </a:rPr>
              <a:t>ww2.cs.fsu.edu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2) Log in Screen </a:t>
            </a:r>
          </a:p>
          <a:p>
            <a:pPr lvl="1"/>
            <a:r>
              <a:rPr lang="en-US" dirty="0" smtClean="0"/>
              <a:t>The use case description was made for Log in</a:t>
            </a:r>
          </a:p>
          <a:p>
            <a:pPr lvl="1"/>
            <a:r>
              <a:rPr lang="en-US" dirty="0" smtClean="0"/>
              <a:t>The </a:t>
            </a:r>
            <a:r>
              <a:rPr lang="en-US" dirty="0"/>
              <a:t>log in </a:t>
            </a:r>
            <a:r>
              <a:rPr lang="en-US" dirty="0" smtClean="0"/>
              <a:t>PHP </a:t>
            </a:r>
            <a:r>
              <a:rPr lang="en-US" dirty="0"/>
              <a:t>file was updated using the database schema design by Bonnie, and the </a:t>
            </a:r>
            <a:r>
              <a:rPr lang="en-US" dirty="0" smtClean="0"/>
              <a:t>MySQL </a:t>
            </a:r>
            <a:r>
              <a:rPr lang="en-US" dirty="0"/>
              <a:t>connection for the server database</a:t>
            </a:r>
          </a:p>
          <a:p>
            <a:pPr lvl="1"/>
            <a:r>
              <a:rPr lang="en-US" dirty="0" smtClean="0"/>
              <a:t>The Login screen was launched via FSU server with apache/</a:t>
            </a:r>
            <a:r>
              <a:rPr lang="en-US" dirty="0" err="1" smtClean="0"/>
              <a:t>php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3) Clerk Layout started with schedule functionality begun</a:t>
            </a:r>
          </a:p>
          <a:p>
            <a:pPr marL="0" indent="0">
              <a:buNone/>
            </a:pPr>
            <a:r>
              <a:rPr lang="en-US" dirty="0" smtClean="0"/>
              <a:t>4) Assignments of the SDS were divided among the group</a:t>
            </a:r>
          </a:p>
          <a:p>
            <a:pPr marL="0" indent="0">
              <a:buNone/>
            </a:pPr>
            <a:r>
              <a:rPr lang="en-US" dirty="0" smtClean="0"/>
              <a:t>5) Individual Use Case Packets started by all group members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491988" y="542569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917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5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6873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Next Week’s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sz="3200" dirty="0" smtClean="0"/>
              <a:t>Have the </a:t>
            </a:r>
            <a:r>
              <a:rPr lang="en-US" sz="3200" dirty="0" err="1" smtClean="0"/>
              <a:t>git</a:t>
            </a:r>
            <a:r>
              <a:rPr lang="en-US" sz="3200" dirty="0" smtClean="0"/>
              <a:t> access for all users</a:t>
            </a:r>
          </a:p>
          <a:p>
            <a:pPr lvl="1"/>
            <a:r>
              <a:rPr lang="en-US" sz="3200" dirty="0" smtClean="0"/>
              <a:t>Begin rigorous testing of the login screen for security purposes</a:t>
            </a:r>
          </a:p>
          <a:p>
            <a:pPr lvl="1"/>
            <a:r>
              <a:rPr lang="en-US" sz="3200" dirty="0" smtClean="0"/>
              <a:t>Use Case packet completion of all use cases</a:t>
            </a:r>
          </a:p>
          <a:p>
            <a:pPr lvl="1"/>
            <a:r>
              <a:rPr lang="en-US" sz="3200" dirty="0" smtClean="0"/>
              <a:t>Begin implementation of necessary files for Calendar schedule</a:t>
            </a:r>
          </a:p>
          <a:p>
            <a:pPr lvl="1"/>
            <a:r>
              <a:rPr lang="en-US" sz="3200" dirty="0" smtClean="0"/>
              <a:t>Begin necessary classes for the Clerk home page functionality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744200" y="58721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457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5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0456"/>
            <a:ext cx="10515600" cy="65682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Project Schedule: Jennifer</a:t>
            </a:r>
            <a:endParaRPr lang="en-US" dirty="0"/>
          </a:p>
        </p:txBody>
      </p:sp>
      <p:pic>
        <p:nvPicPr>
          <p:cNvPr id="15" name="Content Placeholder 14"/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l="3639" t="23392" r="18437" b="5426"/>
          <a:stretch/>
        </p:blipFill>
        <p:spPr>
          <a:xfrm>
            <a:off x="734094" y="1107581"/>
            <a:ext cx="10635403" cy="5486400"/>
          </a:xfrm>
          <a:prstGeom prst="rect">
            <a:avLst/>
          </a:prstGeom>
        </p:spPr>
      </p:pic>
      <p:pic>
        <p:nvPicPr>
          <p:cNvPr id="17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064697" y="27045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606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034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117" y="1184857"/>
            <a:ext cx="10785766" cy="5486400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41668"/>
            <a:ext cx="10515600" cy="875764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Project Schedule : Angela</a:t>
            </a:r>
            <a:endParaRPr lang="en-US" dirty="0"/>
          </a:p>
        </p:txBody>
      </p:sp>
      <p:pic>
        <p:nvPicPr>
          <p:cNvPr id="1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879283" y="2747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1952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532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6215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Project Schedule : Amir and Bonnie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l="2243" t="5981" r="5583" b="7775"/>
          <a:stretch/>
        </p:blipFill>
        <p:spPr>
          <a:xfrm>
            <a:off x="648237" y="927278"/>
            <a:ext cx="10895526" cy="5756856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934163" y="18781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777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00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Cost to Date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See the Gantt Chart for each team member for a break down of the week’s hours and cost, as well as to date for each member.</a:t>
            </a:r>
          </a:p>
          <a:p>
            <a:endParaRPr lang="en-US" dirty="0"/>
          </a:p>
          <a:p>
            <a:r>
              <a:rPr lang="en-US" dirty="0" smtClean="0"/>
              <a:t>Total cost last week = $1743.75 for all 4 members</a:t>
            </a:r>
          </a:p>
          <a:p>
            <a:r>
              <a:rPr lang="en-US" dirty="0" smtClean="0"/>
              <a:t>Total cost since project began this semester = $6018.75</a:t>
            </a:r>
            <a:endParaRPr lang="en-US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234411" y="57023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492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12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292</TotalTime>
  <Words>387</Words>
  <Application>Microsoft Office PowerPoint</Application>
  <PresentationFormat>Widescreen</PresentationFormat>
  <Paragraphs>46</Paragraphs>
  <Slides>10</Slides>
  <Notes>0</Notes>
  <HiddenSlides>0</HiddenSlides>
  <MMClips>11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JABA Software Systems Inc.</vt:lpstr>
      <vt:lpstr>Team Members </vt:lpstr>
      <vt:lpstr>Project Description</vt:lpstr>
      <vt:lpstr>This Week’s Accomplishments</vt:lpstr>
      <vt:lpstr>Next Week’s Work</vt:lpstr>
      <vt:lpstr>Project Schedule: Jennifer</vt:lpstr>
      <vt:lpstr>Project Schedule : Angela</vt:lpstr>
      <vt:lpstr>Project Schedule : Amir and Bonnie</vt:lpstr>
      <vt:lpstr>Cost to Date</vt:lpstr>
      <vt:lpstr>Issues not resolved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JABA Software Systems Inc.</dc:title>
  <dc:creator>jennifer</dc:creator>
  <cp:lastModifiedBy>jennifer</cp:lastModifiedBy>
  <cp:revision>19</cp:revision>
  <dcterms:created xsi:type="dcterms:W3CDTF">2013-02-17T20:43:25Z</dcterms:created>
  <dcterms:modified xsi:type="dcterms:W3CDTF">2013-02-18T01:36:23Z</dcterms:modified>
</cp:coreProperties>
</file>

<file path=docProps/thumbnail.jpeg>
</file>